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488" r:id="rId4"/>
    <p:sldId id="487" r:id="rId5"/>
    <p:sldId id="489" r:id="rId6"/>
    <p:sldId id="490" r:id="rId7"/>
    <p:sldId id="497" r:id="rId8"/>
    <p:sldId id="4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94660"/>
  </p:normalViewPr>
  <p:slideViewPr>
    <p:cSldViewPr>
      <p:cViewPr>
        <p:scale>
          <a:sx n="60" d="100"/>
          <a:sy n="60" d="100"/>
        </p:scale>
        <p:origin x="-147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07C3-8D6A-4A92-BECC-16497354BBB8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32B-0D44-45CC-AB7E-85B78B90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srussi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23928" y="2022853"/>
            <a:ext cx="5112568" cy="3062331"/>
          </a:xfrm>
          <a:noFill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Бизнес-школы нового типа. Чему мы можем научиться у таких компаний, как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Бизнес-молодость"</a:t>
            </a:r>
            <a:endParaRPr lang="be-BY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700" y="5141426"/>
            <a:ext cx="27860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www.emasrussia.ru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483768" y="5179084"/>
            <a:ext cx="34861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Андрей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КОЛЯДА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Ректор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Бизнес-школы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EMAS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2060" y="6165305"/>
            <a:ext cx="300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Москва –</a:t>
            </a:r>
            <a:r>
              <a:rPr lang="ru-RU" dirty="0"/>
              <a:t> </a:t>
            </a:r>
            <a:r>
              <a:rPr lang="ru-RU" dirty="0" smtClean="0"/>
              <a:t>Нижний </a:t>
            </a:r>
            <a:r>
              <a:rPr lang="ru-RU" dirty="0" smtClean="0"/>
              <a:t>Новгород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2006" y="-27384"/>
            <a:ext cx="5455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Феномен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Бизнес-молодости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"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и таких,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 они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14" y="1844824"/>
            <a:ext cx="45816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Существенная часть рынка тренингов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Федеральные команды +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множество локальных аналогов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Перетянули к себе молодёжь -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стартаперов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Знания соответствуют потребностям клиентов.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Очень сильный маркетинг.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r="20554"/>
          <a:stretch/>
        </p:blipFill>
        <p:spPr>
          <a:xfrm>
            <a:off x="4776952" y="1941537"/>
            <a:ext cx="4371665" cy="4295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310" y="1126802"/>
            <a:ext cx="7721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Нечто принципиально иное, нежели мы…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14" y="2132856"/>
            <a:ext cx="473391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Большие объёмы – курс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"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Бизнес-молодости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"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в Москве: 2 тыс. человек + трансляция в регионы.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Абсолютно не используют кандидатов наук – только 100% практиков.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Отличная репутация на рынке.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Тратят ресурсы только на то, что действительно нужно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r="10515"/>
          <a:stretch/>
        </p:blipFill>
        <p:spPr>
          <a:xfrm>
            <a:off x="4776951" y="1869528"/>
            <a:ext cx="4367049" cy="4290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2006" y="-27384"/>
            <a:ext cx="5455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Феномен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Бизнес-молодости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"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и таких,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 они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10" y="1126802"/>
            <a:ext cx="772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Родились из ничего и держат большую часть рынка бизнес-образования…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270" y="1844824"/>
            <a:ext cx="45906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Работают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малыми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командами.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Фрилансеры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аутсорсинг.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 привязаны к помещениям.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Минимум затрат при больших объёмах – тренеры работают бесплатно или дёшево.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Чистый бизнес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XXI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века – из собственности – только бренд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Супер эффективная бизнес-модель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r="27093"/>
          <a:stretch/>
        </p:blipFill>
        <p:spPr>
          <a:xfrm flipH="1">
            <a:off x="4768371" y="1803243"/>
            <a:ext cx="4371665" cy="4290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2006" y="-27384"/>
            <a:ext cx="5455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Феномен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Бизнес-молодости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"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и таких,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 они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310" y="1126802"/>
            <a:ext cx="7721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Эффективность на 100%…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"/>
          <a:stretch/>
        </p:blipFill>
        <p:spPr>
          <a:xfrm>
            <a:off x="5001464" y="2636911"/>
            <a:ext cx="4142536" cy="2232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310" y="1916832"/>
            <a:ext cx="45181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</a:rPr>
              <a:t>А если они запустят </a:t>
            </a:r>
            <a:r>
              <a:rPr lang="en-US" sz="7000" b="1" dirty="0" smtClean="0">
                <a:solidFill>
                  <a:schemeClr val="accent2">
                    <a:lumMod val="50000"/>
                  </a:schemeClr>
                </a:solidFill>
              </a:rPr>
              <a:t>MBA?..</a:t>
            </a:r>
            <a:endParaRPr lang="ru-RU" sz="7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3310" y="1126802"/>
            <a:ext cx="772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На мой взгляд школы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MBA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обязаны меняться.</a:t>
            </a:r>
          </a:p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И делать это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очень быстро…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14" y="2276872"/>
            <a:ext cx="50219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Меньше кандидатов наук /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PhD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– больше консультантов.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Меньше теории – больше практики.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Гибкость и ещё раз гибкость!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Акцент на конкретные результаты.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Менять стандарты программ чтобы соответствовать реалиям рынка.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3885"/>
          <a:stretch/>
        </p:blipFill>
        <p:spPr>
          <a:xfrm>
            <a:off x="5180530" y="2060849"/>
            <a:ext cx="3984215" cy="36724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97803" y="143257"/>
            <a:ext cx="2779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Вместе – меняться!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3310" y="1126802"/>
            <a:ext cx="7721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Что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мы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делаем в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EMAS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1"/>
          <a:stretch/>
        </p:blipFill>
        <p:spPr>
          <a:xfrm>
            <a:off x="4776951" y="1869527"/>
            <a:ext cx="4367049" cy="429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114" y="1702544"/>
            <a:ext cx="47339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Минимум постоянных затрат – почти всё в переменные.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Преподаватели обязаны быть консультантами или топ-менеджерами.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Выпускнику на выбор: проект или отчёт о внедрении.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Все проекты только о реальном бизнесе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Собственная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-платформа стратегического менеджмента.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6973" y="-27384"/>
            <a:ext cx="2770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Подходы к работе.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 мы это видим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t="1494" r="3903"/>
          <a:stretch/>
        </p:blipFill>
        <p:spPr>
          <a:xfrm>
            <a:off x="5070616" y="1556792"/>
            <a:ext cx="4069419" cy="4007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310" y="1152902"/>
            <a:ext cx="473676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На наш взгляд нам сообща в РАБО необходимо перейти к наступательной позиции: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Общая работа на бренд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"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Русский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MBA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", а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ктивный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PR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: выделять бюджеты.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Новые подходы к качеству: контроль не через процесс, а через </a:t>
            </a:r>
            <a:r>
              <a:rPr lang="ru-RU" sz="2600" u="sng" dirty="0" smtClean="0">
                <a:solidFill>
                  <a:schemeClr val="accent5">
                    <a:lumMod val="50000"/>
                  </a:schemeClr>
                </a:solidFill>
              </a:rPr>
              <a:t>результат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Требовать от студентов реального внедрения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4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ложка для тренеров NEW!.ppt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Подложка для тренеров NEW!.pptx</Template>
  <TotalTime>6731</TotalTime>
  <Words>312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Подложка для тренеров NEW!.pptx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Коляда, Бизнес-школа EMAS</dc:creator>
  <cp:lastModifiedBy>Андрей Коляда</cp:lastModifiedBy>
  <cp:revision>147</cp:revision>
  <dcterms:created xsi:type="dcterms:W3CDTF">2014-11-12T06:47:41Z</dcterms:created>
  <dcterms:modified xsi:type="dcterms:W3CDTF">2017-06-20T10:32:46Z</dcterms:modified>
</cp:coreProperties>
</file>